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</p:sldIdLst>
  <p:sldSz cx="14630400" cy="8229600"/>
  <p:notesSz cx="8229600" cy="14630400"/>
  <p:embeddedFontLst>
    <p:embeddedFont>
      <p:font typeface="Nunito Semi Bold" panose="020B0604020202020204" charset="-52"/>
      <p:regular r:id="rId13"/>
    </p:embeddedFont>
    <p:embeddedFont>
      <p:font typeface="PT Sans" panose="020B0604020202020204" charset="-52"/>
      <p:regular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F"/>
    <a:srgbClr val="F0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6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271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-10-6.svg"/><Relationship Id="rId12" Type="http://schemas.openxmlformats.org/officeDocument/2006/relationships/image" Target="../media/image-10-1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-10-3.sv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-10-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-7-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-7-5.svg"/><Relationship Id="rId5" Type="http://schemas.openxmlformats.org/officeDocument/2006/relationships/image" Target="../media/image-7-3.sv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-7-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204" y="2845118"/>
            <a:ext cx="4887873" cy="25393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2491145"/>
            <a:ext cx="74040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DataHub ВУЗов Казахстана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355413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Единый справочник университетов с функцией сравнения, созданный для упрощения выбора учебного заведения старшеклассниками и абитуриентами.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7724" y="497240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Наша главная </a:t>
            </a:r>
            <a:r>
              <a:rPr lang="en-US" sz="1850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цель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— сделать процесс выбора университета максимально прозрачным и эффективным.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83074"/>
            <a:ext cx="10716935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Заключение: Ваш путь к успешному выбору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37724" y="1847493"/>
            <a:ext cx="12954952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DataHub ВУЗов Казахстана — это не просто сайт, это универсальная платформа, разработанная для того, чтобы максимально облегчить и оптимизировать процесс выбора высшего учебного заведения.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2417088" y="3150751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Выбор профессии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37724" y="3596759"/>
            <a:ext cx="4113967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Помогает определить подходящее направление обучения.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826" y="2778919"/>
            <a:ext cx="4080748" cy="4080748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44042" y="3648015"/>
            <a:ext cx="322302" cy="3223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78710" y="3150751"/>
            <a:ext cx="265199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Подбор университета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678710" y="3596759"/>
            <a:ext cx="4113967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Облегчает поиск идеального ВУЗа, отвечающего всем требованиям.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4826" y="2778919"/>
            <a:ext cx="4080748" cy="4080748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63937" y="3648015"/>
            <a:ext cx="322302" cy="32230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78710" y="5352693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Анализ стоимости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678710" y="5798701"/>
            <a:ext cx="4113967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Позволяет оценить финансовую сторону обучения.</a:t>
            </a:r>
            <a:endParaRPr lang="en-US" sz="16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4826" y="2778919"/>
            <a:ext cx="4080748" cy="4080748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163937" y="5667911"/>
            <a:ext cx="322302" cy="32230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357676" y="5352693"/>
            <a:ext cx="259401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Сравнение программ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837724" y="5798701"/>
            <a:ext cx="4113967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Даёт возможность детально сопоставить академические предложения.</a:t>
            </a:r>
            <a:endParaRPr lang="en-US" sz="16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4826" y="2778919"/>
            <a:ext cx="4080748" cy="4080748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144042" y="5667911"/>
            <a:ext cx="322302" cy="322302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837724" y="7101959"/>
            <a:ext cx="1295495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 DataHub выбор будущего становится осознанным и уверенным шагом!</a:t>
            </a:r>
            <a:endParaRPr lang="en-US" sz="1650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13928" y="7443359"/>
            <a:ext cx="1871634" cy="755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1521"/>
            <a:ext cx="12339280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Актуальная проблема: Сложности выбора ВУЗа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37724" y="1865114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Сегодняшние абитуриенты сталкиваются с рядом серьезных проблем при выборе университета: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837724" y="2484715"/>
            <a:ext cx="6363772" cy="2078117"/>
          </a:xfrm>
          <a:prstGeom prst="roundRect">
            <a:avLst>
              <a:gd name="adj" fmla="val 7040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7244" y="2484715"/>
            <a:ext cx="121920" cy="2078117"/>
          </a:xfrm>
          <a:prstGeom prst="roundRect">
            <a:avLst>
              <a:gd name="adj" fmla="val 279788"/>
            </a:avLst>
          </a:prstGeom>
          <a:solidFill>
            <a:srgbClr val="2D4DF2"/>
          </a:solidFill>
          <a:ln/>
        </p:spPr>
      </p:sp>
      <p:sp>
        <p:nvSpPr>
          <p:cNvPr id="6" name="Text 4"/>
          <p:cNvSpPr/>
          <p:nvPr/>
        </p:nvSpPr>
        <p:spPr>
          <a:xfrm>
            <a:off x="1187053" y="2742605"/>
            <a:ext cx="3538180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Разрозненная информация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187053" y="3213378"/>
            <a:ext cx="5756553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Данные о ВУЗах, программах и условиях обучения распределены по множеству сайтов, что затрудняет поиск и систематизацию.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905" y="2484715"/>
            <a:ext cx="6363772" cy="2078117"/>
          </a:xfrm>
          <a:prstGeom prst="roundRect">
            <a:avLst>
              <a:gd name="adj" fmla="val 7040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425" y="2484715"/>
            <a:ext cx="121920" cy="2078117"/>
          </a:xfrm>
          <a:prstGeom prst="roundRect">
            <a:avLst>
              <a:gd name="adj" fmla="val 279788"/>
            </a:avLst>
          </a:prstGeom>
          <a:solidFill>
            <a:srgbClr val="018CE1"/>
          </a:solidFill>
          <a:ln/>
        </p:spPr>
      </p:sp>
      <p:sp>
        <p:nvSpPr>
          <p:cNvPr id="10" name="Text 8"/>
          <p:cNvSpPr/>
          <p:nvPr/>
        </p:nvSpPr>
        <p:spPr>
          <a:xfrm>
            <a:off x="7778234" y="2742605"/>
            <a:ext cx="375939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Отсутствие единого каталога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7778234" y="3213378"/>
            <a:ext cx="5756553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Нет централизованного ресурса, где можно было бы найти информацию обо всех крупных университетах Казахстана в одном месте.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37724" y="4790242"/>
            <a:ext cx="6363772" cy="2078117"/>
          </a:xfrm>
          <a:prstGeom prst="roundRect">
            <a:avLst>
              <a:gd name="adj" fmla="val 7040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07244" y="4790242"/>
            <a:ext cx="121920" cy="2078117"/>
          </a:xfrm>
          <a:prstGeom prst="roundRect">
            <a:avLst>
              <a:gd name="adj" fmla="val 279788"/>
            </a:avLst>
          </a:prstGeom>
          <a:solidFill>
            <a:srgbClr val="DA33BF"/>
          </a:solidFill>
          <a:ln/>
        </p:spPr>
      </p:sp>
      <p:sp>
        <p:nvSpPr>
          <p:cNvPr id="14" name="Text 12"/>
          <p:cNvSpPr/>
          <p:nvPr/>
        </p:nvSpPr>
        <p:spPr>
          <a:xfrm>
            <a:off x="1187053" y="5048131"/>
            <a:ext cx="3475792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Невозможность сравнения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1187053" y="5518904"/>
            <a:ext cx="5756553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Отсутствие удобных инструментов для быстрого сопоставления учебных программ, стоимости и других ключевых параметров.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905" y="4790242"/>
            <a:ext cx="6363772" cy="2078117"/>
          </a:xfrm>
          <a:prstGeom prst="roundRect">
            <a:avLst>
              <a:gd name="adj" fmla="val 7040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425" y="4790242"/>
            <a:ext cx="121920" cy="2078117"/>
          </a:xfrm>
          <a:prstGeom prst="roundRect">
            <a:avLst>
              <a:gd name="adj" fmla="val 279788"/>
            </a:avLst>
          </a:prstGeom>
          <a:solidFill>
            <a:srgbClr val="2D4DF2"/>
          </a:solidFill>
          <a:ln/>
        </p:spPr>
      </p:sp>
      <p:sp>
        <p:nvSpPr>
          <p:cNvPr id="18" name="Text 16"/>
          <p:cNvSpPr/>
          <p:nvPr/>
        </p:nvSpPr>
        <p:spPr>
          <a:xfrm>
            <a:off x="7778234" y="5048131"/>
            <a:ext cx="4376857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Ограниченный доступ к кампусам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7778234" y="5518904"/>
            <a:ext cx="5756553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Трудности с получением полного представления о кампусах и инфраструктуре без физического посещения.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37724" y="7124105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Всё это указывает на острую потребность в едином, современном и удобном веб-приложении.</a:t>
            </a:r>
            <a:endParaRPr lang="en-US" sz="1750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12713688" y="7450953"/>
            <a:ext cx="1862051" cy="741640"/>
          </a:xfrm>
          <a:prstGeom prst="rect">
            <a:avLst/>
          </a:prstGeom>
          <a:solidFill>
            <a:srgbClr val="F2F2FF"/>
          </a:solidFill>
          <a:ln>
            <a:solidFill>
              <a:srgbClr val="F0F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18317"/>
            <a:ext cx="92973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Наше решение: Инновационная платформа 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2232065"/>
            <a:ext cx="9297353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Мы разрабатываем DataHub- комплексную платформу, которая революционизирует процесс выбора университета: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837724" y="3059906"/>
            <a:ext cx="765929" cy="1148953"/>
          </a:xfrm>
          <a:prstGeom prst="roundRect">
            <a:avLst>
              <a:gd name="adj" fmla="val 36004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77039" y="3454837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795105" y="3251359"/>
            <a:ext cx="251198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Полный каталог ВУЗов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795105" y="3647837"/>
            <a:ext cx="833997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Доступ к информации о всех крупнейших университетах Казахстана.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837724" y="4400312"/>
            <a:ext cx="765929" cy="1148953"/>
          </a:xfrm>
          <a:prstGeom prst="roundRect">
            <a:avLst>
              <a:gd name="adj" fmla="val 360042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77039" y="4795242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795105" y="4591764"/>
            <a:ext cx="3917633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Детальные карточки университетов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795105" y="4988243"/>
            <a:ext cx="833997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Подробная информация о миссии, истории, программах, стоимости обучения и грантах.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837724" y="5740718"/>
            <a:ext cx="765929" cy="1148953"/>
          </a:xfrm>
          <a:prstGeom prst="roundRect">
            <a:avLst>
              <a:gd name="adj" fmla="val 360042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77039" y="613564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795105" y="5932170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Функция сравнения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795105" y="6328648"/>
            <a:ext cx="833997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Инструмент для параллельного сравнения выбранных ВУЗов по ключевым параметрам.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837724" y="7105055"/>
            <a:ext cx="929735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554" y="7473630"/>
            <a:ext cx="1871634" cy="7559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28437"/>
            <a:ext cx="100350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Чем DataHub делает жизнь удобнее?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142827"/>
            <a:ext cx="119658" cy="119658"/>
          </a:xfrm>
          <a:prstGeom prst="roundRect">
            <a:avLst>
              <a:gd name="adj" fmla="val 382089"/>
            </a:avLst>
          </a:prstGeom>
          <a:solidFill>
            <a:srgbClr val="2D4DF2"/>
          </a:solidFill>
          <a:ln/>
        </p:spPr>
      </p:sp>
      <p:sp>
        <p:nvSpPr>
          <p:cNvPr id="4" name="Text 2"/>
          <p:cNvSpPr/>
          <p:nvPr/>
        </p:nvSpPr>
        <p:spPr>
          <a:xfrm>
            <a:off x="1196697" y="2011204"/>
            <a:ext cx="1259597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📘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Все вузы Казахстана доступны в одном клике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3012222"/>
            <a:ext cx="119658" cy="119658"/>
          </a:xfrm>
          <a:prstGeom prst="roundRect">
            <a:avLst>
              <a:gd name="adj" fmla="val 382089"/>
            </a:avLst>
          </a:prstGeom>
          <a:solidFill>
            <a:srgbClr val="018CE1"/>
          </a:solidFill>
          <a:ln/>
        </p:spPr>
      </p:sp>
      <p:sp>
        <p:nvSpPr>
          <p:cNvPr id="6" name="Text 4"/>
          <p:cNvSpPr/>
          <p:nvPr/>
        </p:nvSpPr>
        <p:spPr>
          <a:xfrm>
            <a:off x="1196697" y="2880598"/>
            <a:ext cx="1259597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kk-KZ" sz="18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</a:t>
            </a:r>
            <a:r>
              <a:rPr lang="en-US" sz="1850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ольше</a:t>
            </a:r>
            <a:r>
              <a:rPr lang="en-US" sz="18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не нужно искать по 100 сайтам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7724" y="3881616"/>
            <a:ext cx="119658" cy="119658"/>
          </a:xfrm>
          <a:prstGeom prst="roundRect">
            <a:avLst>
              <a:gd name="adj" fmla="val 382089"/>
            </a:avLst>
          </a:prstGeom>
          <a:solidFill>
            <a:srgbClr val="DA33BF"/>
          </a:solidFill>
          <a:ln/>
        </p:spPr>
      </p:sp>
      <p:sp>
        <p:nvSpPr>
          <p:cNvPr id="8" name="Text 6"/>
          <p:cNvSpPr/>
          <p:nvPr/>
        </p:nvSpPr>
        <p:spPr>
          <a:xfrm>
            <a:off x="1196697" y="3749993"/>
            <a:ext cx="1259597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📊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Умное сравнение помогает выбрать лучший вуз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751010"/>
            <a:ext cx="119658" cy="119658"/>
          </a:xfrm>
          <a:prstGeom prst="roundRect">
            <a:avLst>
              <a:gd name="adj" fmla="val 382089"/>
            </a:avLst>
          </a:prstGeom>
          <a:solidFill>
            <a:srgbClr val="2D4DF2"/>
          </a:solidFill>
          <a:ln/>
        </p:spPr>
      </p:sp>
      <p:sp>
        <p:nvSpPr>
          <p:cNvPr id="10" name="Text 8"/>
          <p:cNvSpPr/>
          <p:nvPr/>
        </p:nvSpPr>
        <p:spPr>
          <a:xfrm>
            <a:off x="1196697" y="4619387"/>
            <a:ext cx="1259597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🔍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Фильтры ускоряют поиск нужной программы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5620405"/>
            <a:ext cx="119658" cy="119658"/>
          </a:xfrm>
          <a:prstGeom prst="roundRect">
            <a:avLst>
              <a:gd name="adj" fmla="val 382089"/>
            </a:avLst>
          </a:prstGeom>
          <a:solidFill>
            <a:srgbClr val="018CE1"/>
          </a:solidFill>
          <a:ln/>
        </p:spPr>
      </p:sp>
      <p:sp>
        <p:nvSpPr>
          <p:cNvPr id="12" name="Text 10"/>
          <p:cNvSpPr/>
          <p:nvPr/>
        </p:nvSpPr>
        <p:spPr>
          <a:xfrm>
            <a:off x="1196697" y="5488781"/>
            <a:ext cx="1259597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💡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Информация структурирована и понятна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37724" y="6489799"/>
            <a:ext cx="119658" cy="119658"/>
          </a:xfrm>
          <a:prstGeom prst="roundRect">
            <a:avLst>
              <a:gd name="adj" fmla="val 382089"/>
            </a:avLst>
          </a:prstGeom>
          <a:solidFill>
            <a:srgbClr val="DA33BF"/>
          </a:solidFill>
          <a:ln/>
        </p:spPr>
      </p:sp>
      <p:sp>
        <p:nvSpPr>
          <p:cNvPr id="14" name="Text 12"/>
          <p:cNvSpPr/>
          <p:nvPr/>
        </p:nvSpPr>
        <p:spPr>
          <a:xfrm>
            <a:off x="1196697" y="6358176"/>
            <a:ext cx="1259597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📱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Сайт работает на телефонах и ноутбуках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701802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DataHub — быстрый, удобный и современный способ выбрать своё будущее образование.</a:t>
            </a:r>
            <a:endParaRPr lang="en-US" sz="185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8766" y="7401044"/>
            <a:ext cx="1871634" cy="7559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05458"/>
            <a:ext cx="7468553" cy="119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Обширный каталог университетов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837724" y="2307431"/>
            <a:ext cx="7468553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Наш каталог включает более 30 ведущих университетов Казахстана, среди которых: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37724" y="3370421"/>
            <a:ext cx="34861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Назарбаев Университет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37724" y="3767137"/>
            <a:ext cx="34861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КазНУ им. Аль-Фараби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37724" y="4163854"/>
            <a:ext cx="34861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ЕНУ им. Л.Н. Гумилёва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37724" y="4560570"/>
            <a:ext cx="34861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КБТУ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37724" y="4957286"/>
            <a:ext cx="34861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SDU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37724" y="5354002"/>
            <a:ext cx="34861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KAZGUU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37724" y="5750719"/>
            <a:ext cx="34861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МУИТ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37724" y="6147435"/>
            <a:ext cx="34861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AlmaU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27746" y="3370421"/>
            <a:ext cx="34861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КазАТК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827746" y="3767137"/>
            <a:ext cx="34861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Туран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827746" y="4163854"/>
            <a:ext cx="34861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КазНАИ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827746" y="4560570"/>
            <a:ext cx="34861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КазНТУ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827746" y="4957286"/>
            <a:ext cx="34861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КазНАУ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827746" y="5354002"/>
            <a:ext cx="34861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ЮКУ им. Ауэзова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827746" y="5750719"/>
            <a:ext cx="34861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 многие другие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37724" y="6772989"/>
            <a:ext cx="7468553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Пользователи могут легко </a:t>
            </a:r>
            <a:r>
              <a:rPr lang="en-US" sz="1600" dirty="0">
                <a:solidFill>
                  <a:srgbClr val="018CE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искать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600" dirty="0">
                <a:solidFill>
                  <a:srgbClr val="018CE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фильтровать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и </a:t>
            </a:r>
            <a:r>
              <a:rPr lang="en-US" sz="1600" dirty="0">
                <a:solidFill>
                  <a:srgbClr val="018CE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открывать карточки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университетов, чтобы найти идеальный вариант для себя.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333" y="597575"/>
            <a:ext cx="9044107" cy="415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Пример карточки университета: Назарбаев Университет</a:t>
            </a:r>
            <a:endParaRPr lang="en-US" sz="2600" dirty="0"/>
          </a:p>
        </p:txBody>
      </p:sp>
      <p:sp>
        <p:nvSpPr>
          <p:cNvPr id="3" name="Shape 1"/>
          <p:cNvSpPr/>
          <p:nvPr/>
        </p:nvSpPr>
        <p:spPr>
          <a:xfrm>
            <a:off x="760333" y="1295281"/>
            <a:ext cx="141208" cy="847249"/>
          </a:xfrm>
          <a:prstGeom prst="roundRect">
            <a:avLst>
              <a:gd name="adj" fmla="val 150007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2749" y="1436489"/>
            <a:ext cx="1661279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Об университете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1042749" y="1728668"/>
            <a:ext cx="12827318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Ведущий исследовательский университет мирового уровня в Казахстане, известный своими инновациями и стремлением к совершенству.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972145" y="2283738"/>
            <a:ext cx="141208" cy="847249"/>
          </a:xfrm>
          <a:prstGeom prst="roundRect">
            <a:avLst>
              <a:gd name="adj" fmla="val 150007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254562" y="2424946"/>
            <a:ext cx="2198846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Академические программы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254562" y="2717125"/>
            <a:ext cx="12615505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Бакалавриат: Инженерия, Биология, ИТ, Медицина. Магистратура: Data Science, Robotics. PhD: Engineering, Life Sciences.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1183958" y="3272195"/>
            <a:ext cx="141208" cy="847249"/>
          </a:xfrm>
          <a:prstGeom prst="roundRect">
            <a:avLst>
              <a:gd name="adj" fmla="val 150007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66374" y="3413403"/>
            <a:ext cx="1661279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Стоимость обучения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1466374" y="3705582"/>
            <a:ext cx="12403693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Бакалавриат: 3 800 000 ₸. Магистратура: 4 500 000 ₸. PhD: Бесплатно.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1395770" y="4260652"/>
            <a:ext cx="141208" cy="847249"/>
          </a:xfrm>
          <a:prstGeom prst="roundRect">
            <a:avLst>
              <a:gd name="adj" fmla="val 150007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678186" y="4401860"/>
            <a:ext cx="1661279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Стипендии и гранты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1678186" y="4694039"/>
            <a:ext cx="1219188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Предлагаются полный грант NU и программы социальной поддержки для студентов.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1183958" y="5249108"/>
            <a:ext cx="141208" cy="847249"/>
          </a:xfrm>
          <a:prstGeom prst="roundRect">
            <a:avLst>
              <a:gd name="adj" fmla="val 150007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466374" y="5390317"/>
            <a:ext cx="1727121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Приём и поступление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1466374" y="5682496"/>
            <a:ext cx="12403693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Требуется сертификат IELTS и успешное прохождение внутреннего экзамена университета.</a:t>
            </a:r>
            <a:endParaRPr lang="en-US" sz="1100" dirty="0"/>
          </a:p>
        </p:txBody>
      </p:sp>
      <p:sp>
        <p:nvSpPr>
          <p:cNvPr id="18" name="Shape 16"/>
          <p:cNvSpPr/>
          <p:nvPr/>
        </p:nvSpPr>
        <p:spPr>
          <a:xfrm>
            <a:off x="972145" y="6237565"/>
            <a:ext cx="141208" cy="847249"/>
          </a:xfrm>
          <a:prstGeom prst="roundRect">
            <a:avLst>
              <a:gd name="adj" fmla="val 150007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254562" y="6378773"/>
            <a:ext cx="2633782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Международное сотрудничество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1254562" y="6670953"/>
            <a:ext cx="12615505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Партнёрские отношения с ведущими университетами мира, такими как Cambridge, Duke, Toronto.</a:t>
            </a:r>
            <a:endParaRPr lang="en-US" sz="110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33" y="7243643"/>
            <a:ext cx="1903333" cy="388263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8766" y="7473630"/>
            <a:ext cx="1871634" cy="7559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66882"/>
            <a:ext cx="1254847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Функция сравнения: Выбор становится проще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4964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Наша уникальная функция сравнения позволяет пользователю выбрать от 2 до 4 университетов и получить наглядную таблицу с ключевыми параметрами: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984897"/>
            <a:ext cx="12954952" cy="3825478"/>
          </a:xfrm>
          <a:prstGeom prst="roundRect">
            <a:avLst>
              <a:gd name="adj" fmla="val 93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2992517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84659" y="3143726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Параметр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323398" y="3143726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Назарбаев Университет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558326" y="3143726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КазНУ им. Аль-Фараби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0793254" y="3143726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КБТУ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3677960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84659" y="3829169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Стоимость обучения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4323398" y="3829169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3.8M ₸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558326" y="3829169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1.2M ₸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0793254" y="3829169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2.5M ₸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45344" y="436340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84659" y="4514612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Магистратура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4323398" y="4514612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Есть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558326" y="4514612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Есть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0793254" y="4514612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Есть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45344" y="5048845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84659" y="5200055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Гранты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4323398" y="5200055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Полный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7558326" y="5200055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Частичный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10793254" y="5200055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Государственные</a:t>
            </a:r>
            <a:endParaRPr lang="en-US" sz="1850" dirty="0"/>
          </a:p>
        </p:txBody>
      </p:sp>
      <p:sp>
        <p:nvSpPr>
          <p:cNvPr id="25" name="Shape 23"/>
          <p:cNvSpPr/>
          <p:nvPr/>
        </p:nvSpPr>
        <p:spPr>
          <a:xfrm>
            <a:off x="845344" y="5734288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84659" y="5885498"/>
            <a:ext cx="27524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Международные партнёры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4323398" y="5885498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Duke, Cambridge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7558326" y="5885498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MSU, Sorbonne</a:t>
            </a:r>
            <a:endParaRPr lang="en-US" sz="1850" dirty="0"/>
          </a:p>
        </p:txBody>
      </p:sp>
      <p:sp>
        <p:nvSpPr>
          <p:cNvPr id="29" name="Text 27"/>
          <p:cNvSpPr/>
          <p:nvPr/>
        </p:nvSpPr>
        <p:spPr>
          <a:xfrm>
            <a:off x="10793254" y="5885498"/>
            <a:ext cx="27524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London School of Economics</a:t>
            </a:r>
            <a:endParaRPr lang="en-US" sz="1850" dirty="0"/>
          </a:p>
        </p:txBody>
      </p:sp>
      <p:sp>
        <p:nvSpPr>
          <p:cNvPr id="30" name="Text 28"/>
          <p:cNvSpPr/>
          <p:nvPr/>
        </p:nvSpPr>
        <p:spPr>
          <a:xfrm>
            <a:off x="837724" y="707957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Это помогает абитуриентам сделать информированный выбор, исходя из своих приоритетов и возможностей.</a:t>
            </a:r>
            <a:endParaRPr lang="en-US" sz="1850" dirty="0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8766" y="7462599"/>
            <a:ext cx="1871634" cy="7559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94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271599"/>
            <a:ext cx="7624167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Технологии, лежащие в основе DataHub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837724" y="4015621"/>
            <a:ext cx="1295495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Наш проект построен на современных и надежных веб-технологиях, обеспечивающих стабильность и производительность: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00470" y="4477226"/>
            <a:ext cx="251341" cy="251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82197" y="4472107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Фронтенд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1382197" y="4819055"/>
            <a:ext cx="5828228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Используем стандарты веб-разработки: </a:t>
            </a:r>
            <a:r>
              <a:rPr lang="en-US" sz="13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HTML</a:t>
            </a: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3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CSS</a:t>
            </a: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и </a:t>
            </a:r>
            <a:r>
              <a:rPr lang="en-US" sz="13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JavaScript</a:t>
            </a: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для динамичного и адаптивного интерфейса.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482602" y="4477226"/>
            <a:ext cx="251341" cy="251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964329" y="4472107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Хостинг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7964329" y="4819055"/>
            <a:ext cx="5828348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Размещаем проект на </a:t>
            </a:r>
            <a:r>
              <a:rPr lang="en-US" sz="13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GitHub Pages</a:t>
            </a: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что гарантирует высокую доступность и надёжность.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00470" y="5702856"/>
            <a:ext cx="251341" cy="251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382197" y="5697736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Хранение данных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1382197" y="6044684"/>
            <a:ext cx="5828228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Вся информация о ВУЗах хранится в легкодоступной </a:t>
            </a:r>
            <a:r>
              <a:rPr lang="en-US" sz="13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JSON-базе (universities.json)</a:t>
            </a: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3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482602" y="5702856"/>
            <a:ext cx="251341" cy="25134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964329" y="5697736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Функциональность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7964329" y="6044684"/>
            <a:ext cx="5828348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Реализованы динамический поиск, гибкие фильтры, удобное отображение карточек, функция сравнения и интеграция 3D-туров через iframe.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837724" y="6784419"/>
            <a:ext cx="1295495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Эта архитектура позволяет нам быстро развивать проект и предоставлять лучший пользовательский опыт.</a:t>
            </a:r>
            <a:endParaRPr lang="en-US" sz="130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58766" y="7428547"/>
            <a:ext cx="1871634" cy="7559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009" y="659368"/>
            <a:ext cx="8410456" cy="633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Ключевые преимущества DataHub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37009" y="1722834"/>
            <a:ext cx="12956381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DataHub предлагает ряд значительных преимуществ для абитуриентов, родителей и школьных консультантов: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837009" y="2309217"/>
            <a:ext cx="6370558" cy="1610201"/>
          </a:xfrm>
          <a:prstGeom prst="roundRect">
            <a:avLst>
              <a:gd name="adj" fmla="val 3208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75015" y="2547223"/>
            <a:ext cx="253222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Удобный интерфейс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75015" y="2992755"/>
            <a:ext cx="5894546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Интуитивно понятный дизайн, позволяющий легко ориентироваться на платформе.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22713" y="2309217"/>
            <a:ext cx="6370677" cy="1610201"/>
          </a:xfrm>
          <a:prstGeom prst="roundRect">
            <a:avLst>
              <a:gd name="adj" fmla="val 32082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0719" y="2547223"/>
            <a:ext cx="253222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Экономия времени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60719" y="2992755"/>
            <a:ext cx="5894665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Вся необходимая информация собрана в одном месте, сокращая время на поиск.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837009" y="4134564"/>
            <a:ext cx="6370558" cy="1610201"/>
          </a:xfrm>
          <a:prstGeom prst="roundRect">
            <a:avLst>
              <a:gd name="adj" fmla="val 32082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75015" y="4372570"/>
            <a:ext cx="253222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Полная база ВУЗов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1075015" y="4818102"/>
            <a:ext cx="5894546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Актуальные данные о большинстве университетов Казахстана.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22713" y="4134564"/>
            <a:ext cx="6370677" cy="1610201"/>
          </a:xfrm>
          <a:prstGeom prst="roundRect">
            <a:avLst>
              <a:gd name="adj" fmla="val 3208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60719" y="4372570"/>
            <a:ext cx="393168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Уникальная функция сравнения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660719" y="4818102"/>
            <a:ext cx="5894665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Инструмент, позволяющий наглядно сопоставить различные учебные заведения.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837009" y="5959912"/>
            <a:ext cx="6370558" cy="1610201"/>
          </a:xfrm>
          <a:prstGeom prst="roundRect">
            <a:avLst>
              <a:gd name="adj" fmla="val 32082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075015" y="6197918"/>
            <a:ext cx="253222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Бесплатный доступ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075015" y="6643449"/>
            <a:ext cx="5894546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Платформа полностью доступна для всех пользователей безвозмездно.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22713" y="5959912"/>
            <a:ext cx="6370677" cy="1610201"/>
          </a:xfrm>
          <a:prstGeom prst="roundRect">
            <a:avLst>
              <a:gd name="adj" fmla="val 32082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660719" y="6197918"/>
            <a:ext cx="253222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Адаптивность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7660719" y="6643449"/>
            <a:ext cx="5894665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Корректно работает на любых устройствах: компьютере, планшете или смартфоне.</a:t>
            </a:r>
            <a:endParaRPr lang="en-US" sz="1650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0148" y="7699175"/>
            <a:ext cx="1871634" cy="4629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2F2FF"/>
        </a:solidFill>
        <a:ln>
          <a:solidFill>
            <a:srgbClr val="F0F1FF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789</Words>
  <Application>Microsoft Office PowerPoint</Application>
  <PresentationFormat>Произвольный</PresentationFormat>
  <Paragraphs>133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Nunito Semi Bold</vt:lpstr>
      <vt:lpstr>Arial</vt:lpstr>
      <vt:lpstr>PT Sans</vt:lpstr>
      <vt:lpstr>Consolas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WW</cp:lastModifiedBy>
  <cp:revision>2</cp:revision>
  <dcterms:created xsi:type="dcterms:W3CDTF">2025-12-05T15:20:01Z</dcterms:created>
  <dcterms:modified xsi:type="dcterms:W3CDTF">2025-12-05T15:28:37Z</dcterms:modified>
</cp:coreProperties>
</file>